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-10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F5833E9-46EC-4A27-B185-A76CAC1A0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01447F1C-27E7-4432-97D7-A26B5EEA6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88BA51A-DE53-4CF3-B95F-BA8DA7F49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EF19F6E-CBA6-49BD-AA57-B240C056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F80BD0F-861B-4242-A851-FA384567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4164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51EDDF6-41CD-49F0-B8C0-BBBDB4ED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DF2DBBA1-EA95-4B78-AA21-61DB9EBAA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CA8B3FF-3ACA-406C-BECC-EA63D50B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3AD03F9-9B20-499D-A4B7-40E913A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C84A2E5-86C7-4BF3-B934-4A525F85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4290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8ED3ADBA-EBB9-46EC-9577-086D821C0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C19EC6CA-50F6-4F8B-81D9-B5FD25E7E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5C37945-8A45-4EA8-A64C-6EE2B584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186514C-6DDC-430D-8DE8-9DCB4D6C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F7B231C-C9C5-47E8-84DD-737353DAF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6933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FF6FE2D-7A3E-48C3-8F66-FBCACC2F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7F35550-CEEC-4E48-B0B8-078485B3B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08B8B3E-F764-447D-9FE3-7A6E66AA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59EBC00B-805F-4C0C-9ED0-BB19CF32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82FDDCB-C8DA-4469-B2BE-8BD0D2F2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3528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A17162D-A196-47D9-B510-DE7A235C8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E6DF0CF-07A3-49F7-94F2-7302F208D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8B17975-0C59-4053-9E60-3FE6C832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116DC74-6DBD-4061-9521-8D0A3C49C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643ABD0-8391-46F5-B235-6FFDFB4B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7723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D6921C3-60D4-4541-A3F9-1C05F4F0D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7F3743A-8966-4F0E-ABD1-76C561937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2A60A44F-8C35-473C-9F8E-9292B920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48470FF3-DC19-4FE6-B32C-EF7D6D6E8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E1CC2C10-11E0-44DE-8DC6-A555BAAA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953C54D-CA15-45AC-A8D6-98F1DC8E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470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FCD55C9-6F40-4224-9525-1FA526F64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FBE72D34-0F76-41B1-A82F-2381D40A5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276F5C50-C639-46E1-9758-1A9D703FC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4512C72B-87A0-4C8C-AB9D-7CC23CEA2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9B00F4AA-7DA2-415B-9B3F-149EF55CD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518A3A2A-65FD-45FA-85C7-294977BB1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8D1B7F56-DA0A-4A8D-B0FB-B6D8500D0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03E904E4-F946-4C20-9AE1-92BD3BAF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8099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3DCDDF8-0ADB-4E0F-AB83-D50305E0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347DF7B7-B968-4300-98A2-720CE847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691358F4-6449-457F-9D5D-A023437E0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AAF3DF11-FA96-4977-AD59-E423DC7C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4074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D877C700-1FE5-4B2B-9282-76DFA81A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BCE6D04F-A179-446E-ADBE-73E74E8A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AE023A66-59B9-4C3A-9E79-C9F7D7E91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8368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D2C4758-D79D-488B-801E-6E97FFAD7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D76BBC0-DE54-4F6F-B7AF-55CFA4B4F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5274BAA-E272-4EF7-811F-1D555B651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CB62F216-368A-4D29-B1AE-C2AFBAD5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AFF6B6F3-21A1-4C44-B9FE-01B69FD6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04B508D9-C41D-48C9-A72E-29062275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4079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E81EC40-F168-47CF-9AFF-4BBB5D3F5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05261554-92CE-451B-B865-252749794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6BD9B63-765B-4AC6-B6CA-9E72B39B1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E23BA471-B8E4-4CAA-9A53-D4DE97BE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EEBF238C-212B-4DEE-A83F-7BC2F8FF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A4C57FFD-6D82-4221-819F-B32C28AC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4318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2B401C8D-5542-48E3-A495-34535DA3F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EFB5535-0DD4-42D9-917A-6DFEB02E1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BB9B1819-0739-447D-A8A7-C69881DD4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C37E-2F19-498F-9B5B-5C9892328F74}" type="datetimeFigureOut">
              <a:rPr lang="it-IT" smtClean="0"/>
              <a:pPr/>
              <a:t>08/02/2024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8AAE7A2-B8E2-4139-AD63-00AECBA5F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BEB382E-1AD8-4EE9-8E2C-4482A542C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9C749-D497-4701-95ED-050CB933E7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0020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D0E3FE2B-35D4-46EA-9666-ACF4583C64F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455" y="444140"/>
            <a:ext cx="1750423" cy="8882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5277F41C-5C16-481D-BECC-5F9DCE6AB212}"/>
              </a:ext>
            </a:extLst>
          </p:cNvPr>
          <p:cNvSpPr txBox="1"/>
          <p:nvPr/>
        </p:nvSpPr>
        <p:spPr>
          <a:xfrm>
            <a:off x="1816768" y="1395663"/>
            <a:ext cx="785662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latin typeface="Century Gothic" panose="020B0502020202020204" pitchFamily="34" charset="0"/>
              </a:rPr>
              <a:t>Attestato di Partecipazione</a:t>
            </a:r>
            <a:endParaRPr lang="it-IT" sz="2400" b="1" dirty="0">
              <a:latin typeface="Century Gothic" panose="020B0502020202020204" pitchFamily="34" charset="0"/>
            </a:endParaRPr>
          </a:p>
          <a:p>
            <a:pPr algn="ctr"/>
            <a:endParaRPr lang="it-IT" sz="1600" dirty="0" smtClean="0">
              <a:latin typeface="Century Gothic" panose="020B0502020202020204" pitchFamily="34" charset="0"/>
            </a:endParaRPr>
          </a:p>
          <a:p>
            <a:pPr algn="ctr"/>
            <a:endParaRPr lang="it-IT" sz="1600" dirty="0">
              <a:latin typeface="Century Gothic" panose="020B0502020202020204" pitchFamily="34" charset="0"/>
            </a:endParaRPr>
          </a:p>
          <a:p>
            <a:pPr algn="ctr"/>
            <a:r>
              <a:rPr lang="it-IT" sz="3200" b="1" smtClean="0">
                <a:latin typeface="Century Gothic" panose="020B0502020202020204" pitchFamily="34" charset="0"/>
              </a:rPr>
              <a:t>NOME </a:t>
            </a:r>
            <a:r>
              <a:rPr lang="it-IT" sz="3200" b="1" smtClean="0">
                <a:latin typeface="Century Gothic" panose="020B0502020202020204" pitchFamily="34" charset="0"/>
              </a:rPr>
              <a:t>COGNOME</a:t>
            </a:r>
            <a:endParaRPr lang="it-IT" sz="3200" b="1" dirty="0">
              <a:latin typeface="Century Gothic" panose="020B0502020202020204" pitchFamily="34" charset="0"/>
            </a:endParaRPr>
          </a:p>
          <a:p>
            <a:pPr algn="ctr"/>
            <a:r>
              <a:rPr lang="it-IT" sz="3200" dirty="0" smtClean="0">
                <a:latin typeface="Century Gothic" panose="020B0502020202020204" pitchFamily="34" charset="0"/>
              </a:rPr>
              <a:t>ENTE </a:t>
            </a:r>
            <a:r>
              <a:rPr lang="it-IT" sz="3200" dirty="0" err="1" smtClean="0">
                <a:latin typeface="Century Gothic" panose="020B0502020202020204" pitchFamily="34" charset="0"/>
              </a:rPr>
              <a:t>DI</a:t>
            </a:r>
            <a:r>
              <a:rPr lang="it-IT" sz="3200" dirty="0" smtClean="0">
                <a:latin typeface="Century Gothic" panose="020B0502020202020204" pitchFamily="34" charset="0"/>
              </a:rPr>
              <a:t> APPARTENENZA</a:t>
            </a:r>
            <a:endParaRPr lang="it-IT" sz="3200" dirty="0">
              <a:latin typeface="Century Gothic" panose="020B0502020202020204" pitchFamily="34" charset="0"/>
            </a:endParaRPr>
          </a:p>
          <a:p>
            <a:pPr algn="ctr"/>
            <a:endParaRPr lang="it-IT" sz="1400" dirty="0">
              <a:latin typeface="Century Gothic" panose="020B0502020202020204" pitchFamily="34" charset="0"/>
            </a:endParaRPr>
          </a:p>
          <a:p>
            <a:pPr algn="ctr"/>
            <a:endParaRPr lang="it-IT" sz="1400" dirty="0">
              <a:latin typeface="Century Gothic" panose="020B0502020202020204" pitchFamily="34" charset="0"/>
            </a:endParaRPr>
          </a:p>
          <a:p>
            <a:pPr algn="ctr"/>
            <a:r>
              <a:rPr lang="en-US" sz="2400" b="1" dirty="0" smtClean="0">
                <a:latin typeface="Century Gothic" panose="020B0502020202020204" pitchFamily="34" charset="0"/>
              </a:rPr>
              <a:t>RETURN DISSEMINATION WORKSHOP </a:t>
            </a:r>
          </a:p>
          <a:p>
            <a:pPr algn="ctr"/>
            <a:r>
              <a:rPr lang="en-US" sz="2400" b="1" dirty="0" err="1" smtClean="0">
                <a:latin typeface="Century Gothic" panose="020B0502020202020204" pitchFamily="34" charset="0"/>
              </a:rPr>
              <a:t>Politecnico</a:t>
            </a:r>
            <a:r>
              <a:rPr lang="en-US" sz="2400" b="1" dirty="0" smtClean="0">
                <a:latin typeface="Century Gothic" panose="020B0502020202020204" pitchFamily="34" charset="0"/>
              </a:rPr>
              <a:t> </a:t>
            </a:r>
            <a:r>
              <a:rPr lang="en-US" sz="2400" b="1" dirty="0" err="1" smtClean="0">
                <a:latin typeface="Century Gothic" panose="020B0502020202020204" pitchFamily="34" charset="0"/>
              </a:rPr>
              <a:t>di</a:t>
            </a:r>
            <a:r>
              <a:rPr lang="en-US" sz="2400" b="1" dirty="0" smtClean="0">
                <a:latin typeface="Century Gothic" panose="020B0502020202020204" pitchFamily="34" charset="0"/>
              </a:rPr>
              <a:t> Torino; 1 e 2 </a:t>
            </a:r>
            <a:r>
              <a:rPr lang="en-US" sz="2400" b="1" dirty="0" err="1" smtClean="0">
                <a:latin typeface="Century Gothic" panose="020B0502020202020204" pitchFamily="34" charset="0"/>
              </a:rPr>
              <a:t>febbraio</a:t>
            </a:r>
            <a:r>
              <a:rPr lang="en-US" sz="2400" b="1" dirty="0" smtClean="0">
                <a:latin typeface="Century Gothic" panose="020B0502020202020204" pitchFamily="34" charset="0"/>
              </a:rPr>
              <a:t> 2024</a:t>
            </a:r>
            <a:endParaRPr lang="it-IT" sz="2400" dirty="0">
              <a:latin typeface="Century Gothic" panose="020B0502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D3095DAA-ABB3-4E0B-8B95-D85849C4B6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18" y="182880"/>
            <a:ext cx="8273141" cy="12540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/>
          <p:nvPr/>
        </p:nvSpPr>
        <p:spPr>
          <a:xfrm>
            <a:off x="6545179" y="5281863"/>
            <a:ext cx="4283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Alfonso Rossi </a:t>
            </a:r>
            <a:r>
              <a:rPr lang="it-IT" dirty="0" err="1" smtClean="0"/>
              <a:t>Filangieri</a:t>
            </a:r>
            <a:endParaRPr lang="it-IT" dirty="0" smtClean="0"/>
          </a:p>
          <a:p>
            <a:pPr algn="ctr"/>
            <a:r>
              <a:rPr lang="it-IT" dirty="0" smtClean="0"/>
              <a:t>Project Manager – Fondazione RETURN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716508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28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Monica</dc:creator>
  <cp:lastModifiedBy>ARF</cp:lastModifiedBy>
  <cp:revision>14</cp:revision>
  <cp:lastPrinted>2024-01-15T16:20:32Z</cp:lastPrinted>
  <dcterms:created xsi:type="dcterms:W3CDTF">2024-01-12T16:46:43Z</dcterms:created>
  <dcterms:modified xsi:type="dcterms:W3CDTF">2024-02-08T16:16:47Z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2024-01-26T11:31:38Z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9255f58f-0b51-40d6-b78f-407b6d7e3e61</vt:lpwstr>
  </property>
  <property fmtid="{D5CDD505-2E9C-101B-9397-08002B2CF9AE}" pid="8" name="MSIP_Label_2ad0b24d-6422-44b0-b3de-abb3a9e8c81a_ContentBits">
    <vt:lpwstr>0</vt:lpwstr>
  </property>
</Properties>
</file>